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679488" cy="9601200"/>
  <p:notesSz cx="9866313" cy="14295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5962" y="1571308"/>
            <a:ext cx="11627565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936" y="5042853"/>
            <a:ext cx="10259616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80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116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89384" y="511175"/>
            <a:ext cx="2949640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0466" y="511175"/>
            <a:ext cx="867792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2767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2328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3341" y="2393635"/>
            <a:ext cx="11798558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3341" y="6425250"/>
            <a:ext cx="11798558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0244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0465" y="2555875"/>
            <a:ext cx="5813782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5241" y="2555875"/>
            <a:ext cx="5813782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232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511177"/>
            <a:ext cx="11798558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248" y="2353628"/>
            <a:ext cx="5787064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2248" y="3507105"/>
            <a:ext cx="5787064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25242" y="2353628"/>
            <a:ext cx="5815564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25242" y="3507105"/>
            <a:ext cx="5815564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556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223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49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640080"/>
            <a:ext cx="4411991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5564" y="1382397"/>
            <a:ext cx="6925241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880360"/>
            <a:ext cx="4411991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298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247" y="640080"/>
            <a:ext cx="4411991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15564" y="1382397"/>
            <a:ext cx="6925241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2247" y="2880360"/>
            <a:ext cx="4411991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135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0465" y="511177"/>
            <a:ext cx="11798558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0465" y="2555875"/>
            <a:ext cx="11798558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0465" y="8898892"/>
            <a:ext cx="307788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BEDC6-4B3E-4548-86AA-3C601046C7C3}" type="datetimeFigureOut">
              <a:rPr kumimoji="1" lang="ja-JP" altLang="en-US" smtClean="0"/>
              <a:t>2025/12/11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31331" y="8898892"/>
            <a:ext cx="4616827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61138" y="8898892"/>
            <a:ext cx="3077885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5D673-2F33-46DB-B74F-9A409961E7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5517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89B8DA9-D1F8-4EE7-8C69-77D4AA63F550}"/>
              </a:ext>
            </a:extLst>
          </p:cNvPr>
          <p:cNvSpPr txBox="1"/>
          <p:nvPr/>
        </p:nvSpPr>
        <p:spPr>
          <a:xfrm>
            <a:off x="965201" y="679678"/>
            <a:ext cx="117018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年末年始休業のお知らせ</a:t>
            </a: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1C3F20F-86B9-4340-819A-51D4C9C67E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5501" y="8262564"/>
            <a:ext cx="3508486" cy="988331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2EC3401-A467-4E93-99F2-E9746ECDAA25}"/>
              </a:ext>
            </a:extLst>
          </p:cNvPr>
          <p:cNvSpPr txBox="1"/>
          <p:nvPr/>
        </p:nvSpPr>
        <p:spPr>
          <a:xfrm>
            <a:off x="643174" y="5880669"/>
            <a:ext cx="12393136" cy="13311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誠に勝手ながら、上記期間を年末年始休業とさせていただきます。</a:t>
            </a:r>
          </a:p>
          <a:p>
            <a:pPr algn="ctr">
              <a:lnSpc>
                <a:spcPct val="150000"/>
              </a:lnSpc>
            </a:pPr>
            <a:r>
              <a:rPr lang="ja-JP" altLang="en-US" sz="2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ご不便をおかけしますが、何卒ご理解いただきますようお願いいたします。</a:t>
            </a:r>
            <a:endPara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122003A8-1CDA-4376-A58B-14196B6E9612}"/>
              </a:ext>
            </a:extLst>
          </p:cNvPr>
          <p:cNvGrpSpPr/>
          <p:nvPr/>
        </p:nvGrpSpPr>
        <p:grpSpPr>
          <a:xfrm>
            <a:off x="778912" y="2825261"/>
            <a:ext cx="12121663" cy="2157046"/>
            <a:chOff x="778912" y="2672862"/>
            <a:chExt cx="12121663" cy="2157046"/>
          </a:xfrm>
        </p:grpSpPr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35C00043-2C41-42D5-ADB0-74769416ECC1}"/>
                </a:ext>
              </a:extLst>
            </p:cNvPr>
            <p:cNvSpPr/>
            <p:nvPr/>
          </p:nvSpPr>
          <p:spPr>
            <a:xfrm>
              <a:off x="778912" y="2672862"/>
              <a:ext cx="12121662" cy="2157046"/>
            </a:xfrm>
            <a:prstGeom prst="roundRect">
              <a:avLst>
                <a:gd name="adj" fmla="val 5254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CF1B4530-605F-4230-B097-8AB7F13418E3}"/>
                </a:ext>
              </a:extLst>
            </p:cNvPr>
            <p:cNvSpPr txBox="1"/>
            <p:nvPr/>
          </p:nvSpPr>
          <p:spPr>
            <a:xfrm>
              <a:off x="1092534" y="3062308"/>
              <a:ext cx="11808041" cy="126092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ja-JP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12</a:t>
              </a:r>
              <a:r>
                <a:rPr lang="ja-JP" altLang="en-US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月</a:t>
              </a:r>
              <a:r>
                <a:rPr lang="en-US" altLang="ja-JP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30</a:t>
              </a:r>
              <a:r>
                <a:rPr lang="ja-JP" altLang="en-US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日（火）～ </a:t>
              </a:r>
              <a:r>
                <a:rPr lang="en-US" altLang="ja-JP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</a:t>
              </a:r>
              <a:r>
                <a:rPr lang="ja-JP" altLang="en-US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月</a:t>
              </a:r>
              <a:r>
                <a:rPr lang="en-US" altLang="ja-JP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3</a:t>
              </a:r>
              <a:r>
                <a:rPr lang="ja-JP" altLang="en-US" sz="6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日（土）</a:t>
              </a:r>
              <a:endParaRPr kumimoji="1" lang="ja-JP" altLang="en-US" sz="6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01085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175</TotalTime>
  <Words>47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HGS創英角ｺﾞｼｯｸUB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黒臼 秀之</dc:creator>
  <cp:lastModifiedBy>ranya1104@gmail.com</cp:lastModifiedBy>
  <cp:revision>7</cp:revision>
  <cp:lastPrinted>2018-07-31T01:56:13Z</cp:lastPrinted>
  <dcterms:created xsi:type="dcterms:W3CDTF">2018-07-31T01:42:33Z</dcterms:created>
  <dcterms:modified xsi:type="dcterms:W3CDTF">2025-12-11T02:12:18Z</dcterms:modified>
</cp:coreProperties>
</file>